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C4B13-2B45-49B6-9C45-851A2C95F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B2295-592D-4AA6-B95F-3F6F91A00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37277-CACF-4A0F-8EBB-164DA766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150CC-B467-4763-87FF-1CCAC2EB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532ED-C900-4625-B02D-CDDB0E74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9D65-8A06-4B50-AB41-579914E6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7F330-2FC9-4871-8E12-868E9AF95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221DB-1E1E-4695-9253-E67CA3EE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D9902-4370-467C-985A-B538FCA6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F528-22EF-4BBA-9322-9BF9B13C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DA011-CF39-4256-B879-42BD7360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A4ED2-2F58-4D4F-BCD5-142405B0A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6E037-88C7-4B83-8D25-934A4CCD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714A4-E9EB-4730-9AB5-9A8E6EDD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CACE2-9849-4A99-9A47-A520A015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3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163A7-FD04-4507-9A8E-C7EE366D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BBC4-D097-44EA-B58F-C2CF3BEF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B731F-255C-4D1A-A70A-723C206E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0DB9-06E8-4F7F-B639-B3D91F2C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B453A-86A8-4437-8A2D-CBCF283F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B4CA-AB93-49EC-ABC3-6245DB3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545D4-03BF-447E-869B-F04C2AE7A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79AA-0626-47C0-A72B-9DB1185D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B790-977F-4C7F-870E-A355327A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43C46-55C5-4F41-ABAF-DF06483D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1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DE4E-E600-4A30-81A3-54F8DF2B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C1D3-7382-448C-B23B-7ADBA7D6F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A5A4B-385C-402E-A3FE-6100B6843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C59D2-8D97-44E5-86D6-73D89262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65F8C-B145-4F69-8CA3-7364B33B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56FD7-FA22-4CA6-BBBA-A8D59508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9B40-371A-4A75-B5A7-737E5EAC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1577C-686B-4F50-B473-342214A3D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7F358-EC0A-4C02-8A41-9E8385F54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90846-0BCE-41DA-B426-07DF4F358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F8255-D0F9-4B60-9DE4-5694A73C6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B5AF6-96F7-4816-B9D0-3214E8BF8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3C4D5-A473-4F10-88DF-D14D547A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FD98B-7607-4617-96DE-C262007D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E1894-188D-437B-9E51-14984A88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1AF2B-5FCE-4E35-8926-F8DF9CA6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D5D1-0BC8-455C-90B0-6E28B215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639F5-D7FA-4F98-AF14-6682305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A7BE0-3A61-4D4A-B141-EFC3AF28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DF755-744B-4DCF-A67B-27232D5E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4D9B9-46B5-4A81-BE4C-64FB3A91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2ECB-AB63-4270-9F09-DEDBC061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550FB-9144-40B0-8F5E-00323CC1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C3A24-D4AE-4A49-934D-646E2B021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4E19F-4DDF-4482-BF35-7E385BB1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27DE-A4E7-43C2-AEF2-D8959B48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74CE-2BE9-4822-B914-E7CBF001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26F5-2364-47B0-B034-E42ADF42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8550D-EA44-4771-BA23-9FE8B8B11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42C63-1455-4F85-93F2-0DB4D070A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5AFAA-7988-49D4-A623-D7A43CE2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8553-6128-402C-B84C-49EEFC44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6152B-5921-43D3-910C-4D388639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10C30-D004-4C29-9B65-6853760B4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A71AC-7879-4FCD-BD29-D77CCA51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BB05-E7E7-4CBA-AE61-85C129FC5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FAA9-6026-44CA-A2E1-6B64A814B85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50ECA-FE04-4E43-8418-0A46411C5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B52B0-EE12-4126-8453-6037A36AC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8BBE-DE20-47DC-AB70-585BB1F8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56DD6A-4569-477F-BB1E-0207F5705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4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Aguado, Omar</dc:creator>
  <cp:lastModifiedBy>Elefteriou, Florent</cp:lastModifiedBy>
  <cp:revision>4</cp:revision>
  <dcterms:created xsi:type="dcterms:W3CDTF">2022-05-05T19:13:22Z</dcterms:created>
  <dcterms:modified xsi:type="dcterms:W3CDTF">2022-08-20T16:16:46Z</dcterms:modified>
</cp:coreProperties>
</file>